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2"/>
  </p:notesMasterIdLst>
  <p:sldIdLst>
    <p:sldId id="278" r:id="rId5"/>
    <p:sldId id="284" r:id="rId6"/>
    <p:sldId id="285" r:id="rId7"/>
    <p:sldId id="286" r:id="rId8"/>
    <p:sldId id="287" r:id="rId9"/>
    <p:sldId id="270" r:id="rId10"/>
    <p:sldId id="274" r:id="rId11"/>
  </p:sldIdLst>
  <p:sldSz cx="12192000" cy="6858000"/>
  <p:notesSz cx="6858000" cy="9144000"/>
  <p:custDataLst>
    <p:tags r:id="rId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42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pos="7378" userDrawn="1">
          <p15:clr>
            <a:srgbClr val="A4A3A4"/>
          </p15:clr>
        </p15:guide>
        <p15:guide id="6" orient="horz" pos="3725" userDrawn="1">
          <p15:clr>
            <a:srgbClr val="A4A3A4"/>
          </p15:clr>
        </p15:guide>
        <p15:guide id="7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530"/>
    <a:srgbClr val="132634"/>
    <a:srgbClr val="078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5D431B-528D-48F4-8E29-DB96C21840AE}" v="8" dt="2022-12-12T18:12:00.2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4" d="100"/>
          <a:sy n="74" d="100"/>
        </p:scale>
        <p:origin x="739" y="77"/>
      </p:cViewPr>
      <p:guideLst>
        <p:guide pos="3840"/>
        <p:guide pos="642"/>
        <p:guide pos="7015"/>
        <p:guide orient="horz" pos="595"/>
        <p:guide pos="7378"/>
        <p:guide orient="horz" pos="3725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gs" Target="tags/tag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 Houseman" userId="7d6e233f-1289-4a6a-9205-ee3f8642932a" providerId="ADAL" clId="{5E83E32E-F303-4E07-8CFF-1AE3FBD0FD4E}"/>
    <pc:docChg chg="undo custSel modSld replTag delTag">
      <pc:chgData name="Mel Houseman" userId="7d6e233f-1289-4a6a-9205-ee3f8642932a" providerId="ADAL" clId="{5E83E32E-F303-4E07-8CFF-1AE3FBD0FD4E}" dt="2022-12-13T16:53:29.493" v="6" actId="108"/>
      <pc:docMkLst>
        <pc:docMk/>
      </pc:docMkLst>
      <pc:sldChg chg="addSp delSp modSp mod replTag delTag">
        <pc:chgData name="Mel Houseman" userId="7d6e233f-1289-4a6a-9205-ee3f8642932a" providerId="ADAL" clId="{5E83E32E-F303-4E07-8CFF-1AE3FBD0FD4E}" dt="2022-12-13T16:53:29.493" v="6" actId="108"/>
        <pc:sldMkLst>
          <pc:docMk/>
          <pc:sldMk cId="1333913575" sldId="278"/>
        </pc:sldMkLst>
        <pc:spChg chg="add del mod">
          <ac:chgData name="Mel Houseman" userId="7d6e233f-1289-4a6a-9205-ee3f8642932a" providerId="ADAL" clId="{5E83E32E-F303-4E07-8CFF-1AE3FBD0FD4E}" dt="2022-12-13T16:53:29.493" v="6" actId="108"/>
          <ac:spMkLst>
            <pc:docMk/>
            <pc:sldMk cId="1333913575" sldId="278"/>
            <ac:spMk id="12" creationId="{D4DFC379-EE11-136F-C330-EEF3343719F1}"/>
          </ac:spMkLst>
        </pc:spChg>
      </pc:sldChg>
    </pc:docChg>
  </pc:docChgLst>
  <pc:docChgLst>
    <pc:chgData name="Mel Houseman" userId="7d6e233f-1289-4a6a-9205-ee3f8642932a" providerId="ADAL" clId="{105D431B-528D-48F4-8E29-DB96C21840AE}"/>
    <pc:docChg chg="custSel addSld delSld modSld replTag delTag">
      <pc:chgData name="Mel Houseman" userId="7d6e233f-1289-4a6a-9205-ee3f8642932a" providerId="ADAL" clId="{105D431B-528D-48F4-8E29-DB96C21840AE}" dt="2022-12-12T18:12:00.279" v="78"/>
      <pc:docMkLst>
        <pc:docMk/>
      </pc:docMkLst>
      <pc:sldChg chg="del replTag delTag">
        <pc:chgData name="Mel Houseman" userId="7d6e233f-1289-4a6a-9205-ee3f8642932a" providerId="ADAL" clId="{105D431B-528D-48F4-8E29-DB96C21840AE}" dt="2022-12-12T18:11:02.794" v="18" actId="47"/>
        <pc:sldMkLst>
          <pc:docMk/>
          <pc:sldMk cId="3349779659" sldId="264"/>
        </pc:sldMkLst>
      </pc:sldChg>
      <pc:sldChg chg="del replTag delTag">
        <pc:chgData name="Mel Houseman" userId="7d6e233f-1289-4a6a-9205-ee3f8642932a" providerId="ADAL" clId="{105D431B-528D-48F4-8E29-DB96C21840AE}" dt="2022-12-12T18:11:02.794" v="18" actId="47"/>
        <pc:sldMkLst>
          <pc:docMk/>
          <pc:sldMk cId="3282449821" sldId="265"/>
        </pc:sldMkLst>
      </pc:sldChg>
      <pc:sldChg chg="del replTag delTag">
        <pc:chgData name="Mel Houseman" userId="7d6e233f-1289-4a6a-9205-ee3f8642932a" providerId="ADAL" clId="{105D431B-528D-48F4-8E29-DB96C21840AE}" dt="2022-12-12T18:11:02.794" v="18" actId="47"/>
        <pc:sldMkLst>
          <pc:docMk/>
          <pc:sldMk cId="2981958359" sldId="266"/>
        </pc:sldMkLst>
      </pc:sldChg>
      <pc:sldChg chg="del replTag delTag">
        <pc:chgData name="Mel Houseman" userId="7d6e233f-1289-4a6a-9205-ee3f8642932a" providerId="ADAL" clId="{105D431B-528D-48F4-8E29-DB96C21840AE}" dt="2022-12-12T18:11:02.794" v="18" actId="47"/>
        <pc:sldMkLst>
          <pc:docMk/>
          <pc:sldMk cId="1148643050" sldId="267"/>
        </pc:sldMkLst>
      </pc:sldChg>
      <pc:sldChg chg="delSp modSp mod replTag delTag">
        <pc:chgData name="Mel Houseman" userId="7d6e233f-1289-4a6a-9205-ee3f8642932a" providerId="ADAL" clId="{105D431B-528D-48F4-8E29-DB96C21840AE}" dt="2022-12-12T18:11:41.922" v="64"/>
        <pc:sldMkLst>
          <pc:docMk/>
          <pc:sldMk cId="3421327502" sldId="270"/>
        </pc:sldMkLst>
        <pc:spChg chg="mod">
          <ac:chgData name="Mel Houseman" userId="7d6e233f-1289-4a6a-9205-ee3f8642932a" providerId="ADAL" clId="{105D431B-528D-48F4-8E29-DB96C21840AE}" dt="2022-12-12T18:11:18.095" v="58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Mel Houseman" userId="7d6e233f-1289-4a6a-9205-ee3f8642932a" providerId="ADAL" clId="{105D431B-528D-48F4-8E29-DB96C21840AE}" dt="2022-12-12T18:11:30.639" v="62" actId="15"/>
          <ac:spMkLst>
            <pc:docMk/>
            <pc:sldMk cId="3421327502" sldId="270"/>
            <ac:spMk id="6" creationId="{02B75B8A-94CD-F441-95F6-1DD882FFEE78}"/>
          </ac:spMkLst>
        </pc:spChg>
        <pc:spChg chg="del">
          <ac:chgData name="Mel Houseman" userId="7d6e233f-1289-4a6a-9205-ee3f8642932a" providerId="ADAL" clId="{105D431B-528D-48F4-8E29-DB96C21840AE}" dt="2022-12-12T18:11:21.739" v="60" actId="478"/>
          <ac:spMkLst>
            <pc:docMk/>
            <pc:sldMk cId="3421327502" sldId="270"/>
            <ac:spMk id="9" creationId="{DE235FB0-1878-DF6B-22DD-FCD61FD4F760}"/>
          </ac:spMkLst>
        </pc:spChg>
      </pc:sldChg>
      <pc:sldChg chg="del replTag delTag">
        <pc:chgData name="Mel Houseman" userId="7d6e233f-1289-4a6a-9205-ee3f8642932a" providerId="ADAL" clId="{105D431B-528D-48F4-8E29-DB96C21840AE}" dt="2022-12-12T18:11:52.571" v="67" actId="47"/>
        <pc:sldMkLst>
          <pc:docMk/>
          <pc:sldMk cId="4024235504" sldId="273"/>
        </pc:sldMkLst>
      </pc:sldChg>
      <pc:sldChg chg="add replTag delTag">
        <pc:chgData name="Mel Houseman" userId="7d6e233f-1289-4a6a-9205-ee3f8642932a" providerId="ADAL" clId="{105D431B-528D-48F4-8E29-DB96C21840AE}" dt="2022-12-12T18:12:00.278" v="76"/>
        <pc:sldMkLst>
          <pc:docMk/>
          <pc:sldMk cId="1333913575" sldId="278"/>
        </pc:sldMkLst>
      </pc:sldChg>
      <pc:sldChg chg="add replTag delTag">
        <pc:chgData name="Mel Houseman" userId="7d6e233f-1289-4a6a-9205-ee3f8642932a" providerId="ADAL" clId="{105D431B-528D-48F4-8E29-DB96C21840AE}" dt="2022-12-12T18:11:58.797" v="73"/>
        <pc:sldMkLst>
          <pc:docMk/>
          <pc:sldMk cId="4212105569" sldId="284"/>
        </pc:sldMkLst>
      </pc:sldChg>
      <pc:sldChg chg="add replTag delTag">
        <pc:chgData name="Mel Houseman" userId="7d6e233f-1289-4a6a-9205-ee3f8642932a" providerId="ADAL" clId="{105D431B-528D-48F4-8E29-DB96C21840AE}" dt="2022-12-12T18:11:04.864" v="27"/>
        <pc:sldMkLst>
          <pc:docMk/>
          <pc:sldMk cId="1428048608" sldId="285"/>
        </pc:sldMkLst>
      </pc:sldChg>
      <pc:sldChg chg="add replTag delTag">
        <pc:chgData name="Mel Houseman" userId="7d6e233f-1289-4a6a-9205-ee3f8642932a" providerId="ADAL" clId="{105D431B-528D-48F4-8E29-DB96C21840AE}" dt="2022-12-12T18:11:04.866" v="29"/>
        <pc:sldMkLst>
          <pc:docMk/>
          <pc:sldMk cId="1675202127" sldId="286"/>
        </pc:sldMkLst>
      </pc:sldChg>
      <pc:sldChg chg="modSp add mod replTag delTag">
        <pc:chgData name="Mel Houseman" userId="7d6e233f-1289-4a6a-9205-ee3f8642932a" providerId="ADAL" clId="{105D431B-528D-48F4-8E29-DB96C21840AE}" dt="2022-12-12T18:11:11.234" v="40"/>
        <pc:sldMkLst>
          <pc:docMk/>
          <pc:sldMk cId="2245583007" sldId="287"/>
        </pc:sldMkLst>
        <pc:spChg chg="mod">
          <ac:chgData name="Mel Houseman" userId="7d6e233f-1289-4a6a-9205-ee3f8642932a" providerId="ADAL" clId="{105D431B-528D-48F4-8E29-DB96C21840AE}" dt="2022-12-12T18:11:09.461" v="38" actId="20577"/>
          <ac:spMkLst>
            <pc:docMk/>
            <pc:sldMk cId="2245583007" sldId="287"/>
            <ac:spMk id="3" creationId="{9D0601AF-E3A6-2143-5F20-1CDCB3AAE455}"/>
          </ac:spMkLst>
        </pc:spChg>
      </pc:sldChg>
    </pc:docChg>
  </pc:docChgLst>
  <pc:docChgLst>
    <pc:chgData name="Sue Cromhout" userId="dc64cbbc-055f-4f50-b085-8a072fc338ca" providerId="ADAL" clId="{27CFE7BB-388F-4E61-871B-981430DF39F3}"/>
    <pc:docChg chg="undo custSel addSld modSld">
      <pc:chgData name="Sue Cromhout" userId="dc64cbbc-055f-4f50-b085-8a072fc338ca" providerId="ADAL" clId="{27CFE7BB-388F-4E61-871B-981430DF39F3}" dt="2022-11-24T10:24:44.609" v="192" actId="1076"/>
      <pc:docMkLst>
        <pc:docMk/>
      </pc:docMkLst>
      <pc:sldChg chg="modSp mod">
        <pc:chgData name="Sue Cromhout" userId="dc64cbbc-055f-4f50-b085-8a072fc338ca" providerId="ADAL" clId="{27CFE7BB-388F-4E61-871B-981430DF39F3}" dt="2022-11-24T09:46:14.939" v="2" actId="20577"/>
        <pc:sldMkLst>
          <pc:docMk/>
          <pc:sldMk cId="3282449821" sldId="265"/>
        </pc:sldMkLst>
        <pc:spChg chg="mod">
          <ac:chgData name="Sue Cromhout" userId="dc64cbbc-055f-4f50-b085-8a072fc338ca" providerId="ADAL" clId="{27CFE7BB-388F-4E61-871B-981430DF39F3}" dt="2022-11-24T09:46:14.939" v="2" actId="20577"/>
          <ac:spMkLst>
            <pc:docMk/>
            <pc:sldMk cId="3282449821" sldId="265"/>
            <ac:spMk id="4" creationId="{4FBEB05C-351A-91BF-A9C6-2DED227AA71B}"/>
          </ac:spMkLst>
        </pc:spChg>
        <pc:spChg chg="mod">
          <ac:chgData name="Sue Cromhout" userId="dc64cbbc-055f-4f50-b085-8a072fc338ca" providerId="ADAL" clId="{27CFE7BB-388F-4E61-871B-981430DF39F3}" dt="2022-11-24T09:46:10.544" v="1" actId="20577"/>
          <ac:spMkLst>
            <pc:docMk/>
            <pc:sldMk cId="3282449821" sldId="265"/>
            <ac:spMk id="5" creationId="{B0408655-3607-221D-CA9E-736FEB36E655}"/>
          </ac:spMkLst>
        </pc:spChg>
      </pc:sldChg>
      <pc:sldChg chg="addSp delSp modSp mod">
        <pc:chgData name="Sue Cromhout" userId="dc64cbbc-055f-4f50-b085-8a072fc338ca" providerId="ADAL" clId="{27CFE7BB-388F-4E61-871B-981430DF39F3}" dt="2022-11-24T09:57:10.164" v="37" actId="1076"/>
        <pc:sldMkLst>
          <pc:docMk/>
          <pc:sldMk cId="2981958359" sldId="266"/>
        </pc:sldMkLst>
        <pc:spChg chg="mod">
          <ac:chgData name="Sue Cromhout" userId="dc64cbbc-055f-4f50-b085-8a072fc338ca" providerId="ADAL" clId="{27CFE7BB-388F-4E61-871B-981430DF39F3}" dt="2022-11-24T09:47:48.696" v="3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Sue Cromhout" userId="dc64cbbc-055f-4f50-b085-8a072fc338ca" providerId="ADAL" clId="{27CFE7BB-388F-4E61-871B-981430DF39F3}" dt="2022-11-24T09:56:49.425" v="33" actId="14100"/>
          <ac:spMkLst>
            <pc:docMk/>
            <pc:sldMk cId="2981958359" sldId="266"/>
            <ac:spMk id="3" creationId="{3301EC55-8B1A-448D-9867-33F7F6822F75}"/>
          </ac:spMkLst>
        </pc:spChg>
        <pc:spChg chg="add mod ord">
          <ac:chgData name="Sue Cromhout" userId="dc64cbbc-055f-4f50-b085-8a072fc338ca" providerId="ADAL" clId="{27CFE7BB-388F-4E61-871B-981430DF39F3}" dt="2022-11-24T09:56:59.517" v="34" actId="14100"/>
          <ac:spMkLst>
            <pc:docMk/>
            <pc:sldMk cId="2981958359" sldId="266"/>
            <ac:spMk id="9" creationId="{4D9A89B4-A211-FFA4-07AB-4BCC012AF8FD}"/>
          </ac:spMkLst>
        </pc:spChg>
        <pc:graphicFrameChg chg="add del mod">
          <ac:chgData name="Sue Cromhout" userId="dc64cbbc-055f-4f50-b085-8a072fc338ca" providerId="ADAL" clId="{27CFE7BB-388F-4E61-871B-981430DF39F3}" dt="2022-11-24T09:52:04.611" v="10" actId="478"/>
          <ac:graphicFrameMkLst>
            <pc:docMk/>
            <pc:sldMk cId="2981958359" sldId="266"/>
            <ac:graphicFrameMk id="4" creationId="{27CF3053-9AEB-0170-EAA6-6DD9A91CAE40}"/>
          </ac:graphicFrameMkLst>
        </pc:graphicFrameChg>
        <pc:picChg chg="del">
          <ac:chgData name="Sue Cromhout" userId="dc64cbbc-055f-4f50-b085-8a072fc338ca" providerId="ADAL" clId="{27CFE7BB-388F-4E61-871B-981430DF39F3}" dt="2022-11-24T09:48:35.586" v="8" actId="478"/>
          <ac:picMkLst>
            <pc:docMk/>
            <pc:sldMk cId="2981958359" sldId="266"/>
            <ac:picMk id="5" creationId="{45D2DD7D-8A47-1ADA-4C67-7746227ACEA4}"/>
          </ac:picMkLst>
        </pc:picChg>
        <pc:picChg chg="add mod ord modCrop">
          <ac:chgData name="Sue Cromhout" userId="dc64cbbc-055f-4f50-b085-8a072fc338ca" providerId="ADAL" clId="{27CFE7BB-388F-4E61-871B-981430DF39F3}" dt="2022-11-24T09:57:10.164" v="37" actId="1076"/>
          <ac:picMkLst>
            <pc:docMk/>
            <pc:sldMk cId="2981958359" sldId="266"/>
            <ac:picMk id="8" creationId="{D73BBA9E-50F0-A613-F677-A9D6FDA7A97A}"/>
          </ac:picMkLst>
        </pc:picChg>
      </pc:sldChg>
      <pc:sldChg chg="addSp delSp modSp mod">
        <pc:chgData name="Sue Cromhout" userId="dc64cbbc-055f-4f50-b085-8a072fc338ca" providerId="ADAL" clId="{27CFE7BB-388F-4E61-871B-981430DF39F3}" dt="2022-11-24T10:24:20.192" v="188" actId="167"/>
        <pc:sldMkLst>
          <pc:docMk/>
          <pc:sldMk cId="1148643050" sldId="267"/>
        </pc:sldMkLst>
        <pc:spChg chg="mod">
          <ac:chgData name="Sue Cromhout" userId="dc64cbbc-055f-4f50-b085-8a072fc338ca" providerId="ADAL" clId="{27CFE7BB-388F-4E61-871B-981430DF39F3}" dt="2022-11-24T09:58:53.778" v="38"/>
          <ac:spMkLst>
            <pc:docMk/>
            <pc:sldMk cId="1148643050" sldId="267"/>
            <ac:spMk id="2" creationId="{0AD98B9C-04E9-5F59-478B-0A2088285445}"/>
          </ac:spMkLst>
        </pc:spChg>
        <pc:spChg chg="mod">
          <ac:chgData name="Sue Cromhout" userId="dc64cbbc-055f-4f50-b085-8a072fc338ca" providerId="ADAL" clId="{27CFE7BB-388F-4E61-871B-981430DF39F3}" dt="2022-11-24T10:19:05.143" v="151" actId="20577"/>
          <ac:spMkLst>
            <pc:docMk/>
            <pc:sldMk cId="1148643050" sldId="267"/>
            <ac:spMk id="5" creationId="{E57C3FAB-1BC2-B6D9-A4CC-6B92DCEE5C7B}"/>
          </ac:spMkLst>
        </pc:spChg>
        <pc:picChg chg="add mod ord modCrop">
          <ac:chgData name="Sue Cromhout" userId="dc64cbbc-055f-4f50-b085-8a072fc338ca" providerId="ADAL" clId="{27CFE7BB-388F-4E61-871B-981430DF39F3}" dt="2022-11-24T10:24:20.192" v="188" actId="167"/>
          <ac:picMkLst>
            <pc:docMk/>
            <pc:sldMk cId="1148643050" sldId="267"/>
            <ac:picMk id="4" creationId="{28516E9D-25BD-F218-E92C-EDC17CDECF4F}"/>
          </ac:picMkLst>
        </pc:picChg>
        <pc:picChg chg="del">
          <ac:chgData name="Sue Cromhout" userId="dc64cbbc-055f-4f50-b085-8a072fc338ca" providerId="ADAL" clId="{27CFE7BB-388F-4E61-871B-981430DF39F3}" dt="2022-11-24T10:21:34.892" v="180" actId="478"/>
          <ac:picMkLst>
            <pc:docMk/>
            <pc:sldMk cId="1148643050" sldId="267"/>
            <ac:picMk id="6" creationId="{599551F0-A58C-3927-14A0-575178304502}"/>
          </ac:picMkLst>
        </pc:picChg>
      </pc:sldChg>
      <pc:sldChg chg="modSp mod">
        <pc:chgData name="Sue Cromhout" userId="dc64cbbc-055f-4f50-b085-8a072fc338ca" providerId="ADAL" clId="{27CFE7BB-388F-4E61-871B-981430DF39F3}" dt="2022-11-24T10:21:02.105" v="169" actId="20577"/>
        <pc:sldMkLst>
          <pc:docMk/>
          <pc:sldMk cId="3421327502" sldId="270"/>
        </pc:sldMkLst>
        <pc:spChg chg="mod">
          <ac:chgData name="Sue Cromhout" userId="dc64cbbc-055f-4f50-b085-8a072fc338ca" providerId="ADAL" clId="{27CFE7BB-388F-4E61-871B-981430DF39F3}" dt="2022-11-24T10:21:02.105" v="169" actId="20577"/>
          <ac:spMkLst>
            <pc:docMk/>
            <pc:sldMk cId="3421327502" sldId="270"/>
            <ac:spMk id="6" creationId="{02B75B8A-94CD-F441-95F6-1DD882FFEE78}"/>
          </ac:spMkLst>
        </pc:spChg>
      </pc:sldChg>
      <pc:sldChg chg="delSp modSp add mod">
        <pc:chgData name="Sue Cromhout" userId="dc64cbbc-055f-4f50-b085-8a072fc338ca" providerId="ADAL" clId="{27CFE7BB-388F-4E61-871B-981430DF39F3}" dt="2022-11-24T10:24:44.609" v="192" actId="1076"/>
        <pc:sldMkLst>
          <pc:docMk/>
          <pc:sldMk cId="3887012001" sldId="275"/>
        </pc:sldMkLst>
        <pc:spChg chg="mod">
          <ac:chgData name="Sue Cromhout" userId="dc64cbbc-055f-4f50-b085-8a072fc338ca" providerId="ADAL" clId="{27CFE7BB-388F-4E61-871B-981430DF39F3}" dt="2022-11-24T10:24:40.947" v="191" actId="1076"/>
          <ac:spMkLst>
            <pc:docMk/>
            <pc:sldMk cId="3887012001" sldId="275"/>
            <ac:spMk id="2" creationId="{F821BC3C-C630-DA32-CC62-0EF8BBCB59F4}"/>
          </ac:spMkLst>
        </pc:spChg>
        <pc:spChg chg="del">
          <ac:chgData name="Sue Cromhout" userId="dc64cbbc-055f-4f50-b085-8a072fc338ca" providerId="ADAL" clId="{27CFE7BB-388F-4E61-871B-981430DF39F3}" dt="2022-11-24T10:24:35.644" v="189" actId="478"/>
          <ac:spMkLst>
            <pc:docMk/>
            <pc:sldMk cId="3887012001" sldId="275"/>
            <ac:spMk id="4" creationId="{F01E031B-F132-3110-1A91-42F60D76533E}"/>
          </ac:spMkLst>
        </pc:spChg>
        <pc:spChg chg="mod">
          <ac:chgData name="Sue Cromhout" userId="dc64cbbc-055f-4f50-b085-8a072fc338ca" providerId="ADAL" clId="{27CFE7BB-388F-4E61-871B-981430DF39F3}" dt="2022-11-24T10:24:44.609" v="192" actId="1076"/>
          <ac:spMkLst>
            <pc:docMk/>
            <pc:sldMk cId="3887012001" sldId="275"/>
            <ac:spMk id="6" creationId="{02B75B8A-94CD-F441-95F6-1DD882FFEE78}"/>
          </ac:spMkLst>
        </pc:spChg>
      </pc:sldChg>
    </pc:docChg>
  </pc:docChgLst>
  <pc:docChgLst>
    <pc:chgData name="Sue Cromhout" userId="dc64cbbc-055f-4f50-b085-8a072fc338ca" providerId="ADAL" clId="{963C7136-D661-4486-8ADF-53AF201072AD}"/>
    <pc:docChg chg="undo custSel addSld delSld modSld">
      <pc:chgData name="Sue Cromhout" userId="dc64cbbc-055f-4f50-b085-8a072fc338ca" providerId="ADAL" clId="{963C7136-D661-4486-8ADF-53AF201072AD}" dt="2022-11-24T09:37:52.494" v="181" actId="1076"/>
      <pc:docMkLst>
        <pc:docMk/>
      </pc:docMkLst>
      <pc:sldChg chg="modSp mod">
        <pc:chgData name="Sue Cromhout" userId="dc64cbbc-055f-4f50-b085-8a072fc338ca" providerId="ADAL" clId="{963C7136-D661-4486-8ADF-53AF201072AD}" dt="2022-11-24T08:51:10.619" v="2"/>
        <pc:sldMkLst>
          <pc:docMk/>
          <pc:sldMk cId="3282449821" sldId="265"/>
        </pc:sldMkLst>
        <pc:spChg chg="mod">
          <ac:chgData name="Sue Cromhout" userId="dc64cbbc-055f-4f50-b085-8a072fc338ca" providerId="ADAL" clId="{963C7136-D661-4486-8ADF-53AF201072AD}" dt="2022-11-24T08:50:55.081" v="0" actId="20577"/>
          <ac:spMkLst>
            <pc:docMk/>
            <pc:sldMk cId="3282449821" sldId="265"/>
            <ac:spMk id="4" creationId="{4FBEB05C-351A-91BF-A9C6-2DED227AA71B}"/>
          </ac:spMkLst>
        </pc:spChg>
        <pc:spChg chg="mod">
          <ac:chgData name="Sue Cromhout" userId="dc64cbbc-055f-4f50-b085-8a072fc338ca" providerId="ADAL" clId="{963C7136-D661-4486-8ADF-53AF201072AD}" dt="2022-11-24T08:51:10.619" v="2"/>
          <ac:spMkLst>
            <pc:docMk/>
            <pc:sldMk cId="3282449821" sldId="265"/>
            <ac:spMk id="5" creationId="{B0408655-3607-221D-CA9E-736FEB36E655}"/>
          </ac:spMkLst>
        </pc:spChg>
      </pc:sldChg>
      <pc:sldChg chg="addSp delSp modSp mod">
        <pc:chgData name="Sue Cromhout" userId="dc64cbbc-055f-4f50-b085-8a072fc338ca" providerId="ADAL" clId="{963C7136-D661-4486-8ADF-53AF201072AD}" dt="2022-11-24T09:19:14.732" v="66" actId="1076"/>
        <pc:sldMkLst>
          <pc:docMk/>
          <pc:sldMk cId="2981958359" sldId="266"/>
        </pc:sldMkLst>
        <pc:spChg chg="mod">
          <ac:chgData name="Sue Cromhout" userId="dc64cbbc-055f-4f50-b085-8a072fc338ca" providerId="ADAL" clId="{963C7136-D661-4486-8ADF-53AF201072AD}" dt="2022-11-24T08:52:04.658" v="4" actId="20577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Sue Cromhout" userId="dc64cbbc-055f-4f50-b085-8a072fc338ca" providerId="ADAL" clId="{963C7136-D661-4486-8ADF-53AF201072AD}" dt="2022-11-24T09:19:14.732" v="66" actId="1076"/>
          <ac:spMkLst>
            <pc:docMk/>
            <pc:sldMk cId="2981958359" sldId="266"/>
            <ac:spMk id="3" creationId="{3301EC55-8B1A-448D-9867-33F7F6822F75}"/>
          </ac:spMkLst>
        </pc:spChg>
        <pc:picChg chg="add mod ord modCrop">
          <ac:chgData name="Sue Cromhout" userId="dc64cbbc-055f-4f50-b085-8a072fc338ca" providerId="ADAL" clId="{963C7136-D661-4486-8ADF-53AF201072AD}" dt="2022-11-24T09:04:58.966" v="21" actId="167"/>
          <ac:picMkLst>
            <pc:docMk/>
            <pc:sldMk cId="2981958359" sldId="266"/>
            <ac:picMk id="5" creationId="{45D2DD7D-8A47-1ADA-4C67-7746227ACEA4}"/>
          </ac:picMkLst>
        </pc:picChg>
        <pc:picChg chg="del">
          <ac:chgData name="Sue Cromhout" userId="dc64cbbc-055f-4f50-b085-8a072fc338ca" providerId="ADAL" clId="{963C7136-D661-4486-8ADF-53AF201072AD}" dt="2022-11-24T09:04:19.243" v="13" actId="478"/>
          <ac:picMkLst>
            <pc:docMk/>
            <pc:sldMk cId="2981958359" sldId="266"/>
            <ac:picMk id="7" creationId="{A7E1FA60-4BCE-14E0-2C50-20DE70E5C2F4}"/>
          </ac:picMkLst>
        </pc:picChg>
      </pc:sldChg>
      <pc:sldChg chg="addSp delSp modSp add mod">
        <pc:chgData name="Sue Cromhout" userId="dc64cbbc-055f-4f50-b085-8a072fc338ca" providerId="ADAL" clId="{963C7136-D661-4486-8ADF-53AF201072AD}" dt="2022-11-24T09:37:52.494" v="181" actId="1076"/>
        <pc:sldMkLst>
          <pc:docMk/>
          <pc:sldMk cId="1148643050" sldId="267"/>
        </pc:sldMkLst>
        <pc:spChg chg="mod">
          <ac:chgData name="Sue Cromhout" userId="dc64cbbc-055f-4f50-b085-8a072fc338ca" providerId="ADAL" clId="{963C7136-D661-4486-8ADF-53AF201072AD}" dt="2022-11-24T09:20:50.322" v="72"/>
          <ac:spMkLst>
            <pc:docMk/>
            <pc:sldMk cId="1148643050" sldId="267"/>
            <ac:spMk id="2" creationId="{0AD98B9C-04E9-5F59-478B-0A2088285445}"/>
          </ac:spMkLst>
        </pc:spChg>
        <pc:spChg chg="del">
          <ac:chgData name="Sue Cromhout" userId="dc64cbbc-055f-4f50-b085-8a072fc338ca" providerId="ADAL" clId="{963C7136-D661-4486-8ADF-53AF201072AD}" dt="2022-11-24T09:20:17.061" v="69" actId="478"/>
          <ac:spMkLst>
            <pc:docMk/>
            <pc:sldMk cId="1148643050" sldId="267"/>
            <ac:spMk id="4" creationId="{B82648B4-3289-2DDA-036D-D871BBBAE93C}"/>
          </ac:spMkLst>
        </pc:spChg>
        <pc:spChg chg="mod">
          <ac:chgData name="Sue Cromhout" userId="dc64cbbc-055f-4f50-b085-8a072fc338ca" providerId="ADAL" clId="{963C7136-D661-4486-8ADF-53AF201072AD}" dt="2022-11-24T09:37:52.494" v="181" actId="1076"/>
          <ac:spMkLst>
            <pc:docMk/>
            <pc:sldMk cId="1148643050" sldId="267"/>
            <ac:spMk id="5" creationId="{E57C3FAB-1BC2-B6D9-A4CC-6B92DCEE5C7B}"/>
          </ac:spMkLst>
        </pc:spChg>
        <pc:picChg chg="add mod ord modCrop">
          <ac:chgData name="Sue Cromhout" userId="dc64cbbc-055f-4f50-b085-8a072fc338ca" providerId="ADAL" clId="{963C7136-D661-4486-8ADF-53AF201072AD}" dt="2022-11-24T09:35:26.216" v="123" actId="732"/>
          <ac:picMkLst>
            <pc:docMk/>
            <pc:sldMk cId="1148643050" sldId="267"/>
            <ac:picMk id="6" creationId="{599551F0-A58C-3927-14A0-575178304502}"/>
          </ac:picMkLst>
        </pc:picChg>
      </pc:sldChg>
      <pc:sldChg chg="modSp mod">
        <pc:chgData name="Sue Cromhout" userId="dc64cbbc-055f-4f50-b085-8a072fc338ca" providerId="ADAL" clId="{963C7136-D661-4486-8ADF-53AF201072AD}" dt="2022-11-24T09:23:37.379" v="86" actId="1076"/>
        <pc:sldMkLst>
          <pc:docMk/>
          <pc:sldMk cId="3421327502" sldId="270"/>
        </pc:sldMkLst>
        <pc:spChg chg="mod">
          <ac:chgData name="Sue Cromhout" userId="dc64cbbc-055f-4f50-b085-8a072fc338ca" providerId="ADAL" clId="{963C7136-D661-4486-8ADF-53AF201072AD}" dt="2022-11-24T09:23:37.379" v="86" actId="1076"/>
          <ac:spMkLst>
            <pc:docMk/>
            <pc:sldMk cId="3421327502" sldId="270"/>
            <ac:spMk id="6" creationId="{02B75B8A-94CD-F441-95F6-1DD882FFEE78}"/>
          </ac:spMkLst>
        </pc:spChg>
      </pc:sldChg>
      <pc:sldChg chg="del">
        <pc:chgData name="Sue Cromhout" userId="dc64cbbc-055f-4f50-b085-8a072fc338ca" providerId="ADAL" clId="{963C7136-D661-4486-8ADF-53AF201072AD}" dt="2022-11-24T09:19:37.864" v="67" actId="2696"/>
        <pc:sldMkLst>
          <pc:docMk/>
          <pc:sldMk cId="2179423265" sldId="275"/>
        </pc:sldMkLst>
      </pc:sldChg>
    </pc:docChg>
  </pc:docChgLst>
  <pc:docChgLst>
    <pc:chgData name="Sue Cromhout" userId="dc64cbbc-055f-4f50-b085-8a072fc338ca" providerId="ADAL" clId="{BE31F608-091C-429E-B5FD-617B21337FD4}"/>
    <pc:docChg chg="delSld modSld">
      <pc:chgData name="Sue Cromhout" userId="dc64cbbc-055f-4f50-b085-8a072fc338ca" providerId="ADAL" clId="{BE31F608-091C-429E-B5FD-617B21337FD4}" dt="2022-11-24T10:30:58.289" v="25" actId="20577"/>
      <pc:docMkLst>
        <pc:docMk/>
      </pc:docMkLst>
      <pc:sldChg chg="modSp mod">
        <pc:chgData name="Sue Cromhout" userId="dc64cbbc-055f-4f50-b085-8a072fc338ca" providerId="ADAL" clId="{BE31F608-091C-429E-B5FD-617B21337FD4}" dt="2022-11-24T10:30:58.289" v="25" actId="20577"/>
        <pc:sldMkLst>
          <pc:docMk/>
          <pc:sldMk cId="1148643050" sldId="267"/>
        </pc:sldMkLst>
        <pc:spChg chg="mod">
          <ac:chgData name="Sue Cromhout" userId="dc64cbbc-055f-4f50-b085-8a072fc338ca" providerId="ADAL" clId="{BE31F608-091C-429E-B5FD-617B21337FD4}" dt="2022-11-24T10:30:58.289" v="25" actId="20577"/>
          <ac:spMkLst>
            <pc:docMk/>
            <pc:sldMk cId="1148643050" sldId="267"/>
            <ac:spMk id="5" creationId="{E57C3FAB-1BC2-B6D9-A4CC-6B92DCEE5C7B}"/>
          </ac:spMkLst>
        </pc:spChg>
      </pc:sldChg>
      <pc:sldChg chg="modSp mod">
        <pc:chgData name="Sue Cromhout" userId="dc64cbbc-055f-4f50-b085-8a072fc338ca" providerId="ADAL" clId="{BE31F608-091C-429E-B5FD-617B21337FD4}" dt="2022-11-24T10:28:09.644" v="21" actId="11"/>
        <pc:sldMkLst>
          <pc:docMk/>
          <pc:sldMk cId="3421327502" sldId="270"/>
        </pc:sldMkLst>
        <pc:spChg chg="mod">
          <ac:chgData name="Sue Cromhout" userId="dc64cbbc-055f-4f50-b085-8a072fc338ca" providerId="ADAL" clId="{BE31F608-091C-429E-B5FD-617B21337FD4}" dt="2022-11-24T10:28:09.644" v="21" actId="11"/>
          <ac:spMkLst>
            <pc:docMk/>
            <pc:sldMk cId="3421327502" sldId="270"/>
            <ac:spMk id="6" creationId="{02B75B8A-94CD-F441-95F6-1DD882FFEE78}"/>
          </ac:spMkLst>
        </pc:spChg>
      </pc:sldChg>
      <pc:sldChg chg="modSp mod">
        <pc:chgData name="Sue Cromhout" userId="dc64cbbc-055f-4f50-b085-8a072fc338ca" providerId="ADAL" clId="{BE31F608-091C-429E-B5FD-617B21337FD4}" dt="2022-11-24T10:26:49.395" v="12" actId="14100"/>
        <pc:sldMkLst>
          <pc:docMk/>
          <pc:sldMk cId="4024235504" sldId="273"/>
        </pc:sldMkLst>
        <pc:spChg chg="mod">
          <ac:chgData name="Sue Cromhout" userId="dc64cbbc-055f-4f50-b085-8a072fc338ca" providerId="ADAL" clId="{BE31F608-091C-429E-B5FD-617B21337FD4}" dt="2022-11-24T10:26:49.395" v="12" actId="14100"/>
          <ac:spMkLst>
            <pc:docMk/>
            <pc:sldMk cId="4024235504" sldId="273"/>
            <ac:spMk id="4" creationId="{1405546F-2388-F782-71F5-578A32F62273}"/>
          </ac:spMkLst>
        </pc:spChg>
      </pc:sldChg>
      <pc:sldChg chg="del">
        <pc:chgData name="Sue Cromhout" userId="dc64cbbc-055f-4f50-b085-8a072fc338ca" providerId="ADAL" clId="{BE31F608-091C-429E-B5FD-617B21337FD4}" dt="2022-11-24T10:28:16.186" v="22" actId="47"/>
        <pc:sldMkLst>
          <pc:docMk/>
          <pc:sldMk cId="3887012001" sldId="275"/>
        </pc:sldMkLst>
      </pc:sldChg>
    </pc:docChg>
  </pc:docChgLst>
  <pc:docChgLst>
    <pc:chgData name="Sue Cromhout" userId="dc64cbbc-055f-4f50-b085-8a072fc338ca" providerId="ADAL" clId="{B75BD5A4-F35B-40F3-AD5F-61933E483A32}"/>
    <pc:docChg chg="custSel addSld delSld modSld">
      <pc:chgData name="Sue Cromhout" userId="dc64cbbc-055f-4f50-b085-8a072fc338ca" providerId="ADAL" clId="{B75BD5A4-F35B-40F3-AD5F-61933E483A32}" dt="2022-11-24T08:43:23.556" v="111" actId="20577"/>
      <pc:docMkLst>
        <pc:docMk/>
      </pc:docMkLst>
      <pc:sldChg chg="modSp mod">
        <pc:chgData name="Sue Cromhout" userId="dc64cbbc-055f-4f50-b085-8a072fc338ca" providerId="ADAL" clId="{B75BD5A4-F35B-40F3-AD5F-61933E483A32}" dt="2022-11-24T08:23:58.239" v="10"/>
        <pc:sldMkLst>
          <pc:docMk/>
          <pc:sldMk cId="3349779659" sldId="264"/>
        </pc:sldMkLst>
        <pc:spChg chg="mod">
          <ac:chgData name="Sue Cromhout" userId="dc64cbbc-055f-4f50-b085-8a072fc338ca" providerId="ADAL" clId="{B75BD5A4-F35B-40F3-AD5F-61933E483A32}" dt="2022-11-24T08:23:45.757" v="9" actId="20577"/>
          <ac:spMkLst>
            <pc:docMk/>
            <pc:sldMk cId="3349779659" sldId="264"/>
            <ac:spMk id="5" creationId="{91464586-6F32-DA9C-BAAB-27A934F73D58}"/>
          </ac:spMkLst>
        </pc:spChg>
        <pc:spChg chg="mod">
          <ac:chgData name="Sue Cromhout" userId="dc64cbbc-055f-4f50-b085-8a072fc338ca" providerId="ADAL" clId="{B75BD5A4-F35B-40F3-AD5F-61933E483A32}" dt="2022-11-24T08:23:58.239" v="10"/>
          <ac:spMkLst>
            <pc:docMk/>
            <pc:sldMk cId="3349779659" sldId="264"/>
            <ac:spMk id="6" creationId="{7E5B0CED-5EFC-80BB-5470-A58057B18F92}"/>
          </ac:spMkLst>
        </pc:spChg>
      </pc:sldChg>
      <pc:sldChg chg="modSp mod">
        <pc:chgData name="Sue Cromhout" userId="dc64cbbc-055f-4f50-b085-8a072fc338ca" providerId="ADAL" clId="{B75BD5A4-F35B-40F3-AD5F-61933E483A32}" dt="2022-11-24T08:24:15.238" v="11"/>
        <pc:sldMkLst>
          <pc:docMk/>
          <pc:sldMk cId="3282449821" sldId="265"/>
        </pc:sldMkLst>
        <pc:spChg chg="mod">
          <ac:chgData name="Sue Cromhout" userId="dc64cbbc-055f-4f50-b085-8a072fc338ca" providerId="ADAL" clId="{B75BD5A4-F35B-40F3-AD5F-61933E483A32}" dt="2022-11-24T08:24:15.238" v="11"/>
          <ac:spMkLst>
            <pc:docMk/>
            <pc:sldMk cId="3282449821" sldId="265"/>
            <ac:spMk id="5" creationId="{B0408655-3607-221D-CA9E-736FEB36E655}"/>
          </ac:spMkLst>
        </pc:spChg>
      </pc:sldChg>
      <pc:sldChg chg="addSp delSp modSp mod">
        <pc:chgData name="Sue Cromhout" userId="dc64cbbc-055f-4f50-b085-8a072fc338ca" providerId="ADAL" clId="{B75BD5A4-F35B-40F3-AD5F-61933E483A32}" dt="2022-11-24T08:36:40.153" v="102" actId="1076"/>
        <pc:sldMkLst>
          <pc:docMk/>
          <pc:sldMk cId="2981958359" sldId="266"/>
        </pc:sldMkLst>
        <pc:spChg chg="mod">
          <ac:chgData name="Sue Cromhout" userId="dc64cbbc-055f-4f50-b085-8a072fc338ca" providerId="ADAL" clId="{B75BD5A4-F35B-40F3-AD5F-61933E483A32}" dt="2022-11-24T08:24:30.390" v="12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Sue Cromhout" userId="dc64cbbc-055f-4f50-b085-8a072fc338ca" providerId="ADAL" clId="{B75BD5A4-F35B-40F3-AD5F-61933E483A32}" dt="2022-11-24T08:28:36.595" v="49" actId="14100"/>
          <ac:spMkLst>
            <pc:docMk/>
            <pc:sldMk cId="2981958359" sldId="266"/>
            <ac:spMk id="3" creationId="{3301EC55-8B1A-448D-9867-33F7F6822F75}"/>
          </ac:spMkLst>
        </pc:spChg>
        <pc:spChg chg="del">
          <ac:chgData name="Sue Cromhout" userId="dc64cbbc-055f-4f50-b085-8a072fc338ca" providerId="ADAL" clId="{B75BD5A4-F35B-40F3-AD5F-61933E483A32}" dt="2022-11-24T08:35:20.337" v="90" actId="478"/>
          <ac:spMkLst>
            <pc:docMk/>
            <pc:sldMk cId="2981958359" sldId="266"/>
            <ac:spMk id="4" creationId="{B82648B4-3289-2DDA-036D-D871BBBAE93C}"/>
          </ac:spMkLst>
        </pc:spChg>
        <pc:picChg chg="add mod ord modCrop">
          <ac:chgData name="Sue Cromhout" userId="dc64cbbc-055f-4f50-b085-8a072fc338ca" providerId="ADAL" clId="{B75BD5A4-F35B-40F3-AD5F-61933E483A32}" dt="2022-11-24T08:36:40.153" v="102" actId="1076"/>
          <ac:picMkLst>
            <pc:docMk/>
            <pc:sldMk cId="2981958359" sldId="266"/>
            <ac:picMk id="7" creationId="{A7E1FA60-4BCE-14E0-2C50-20DE70E5C2F4}"/>
          </ac:picMkLst>
        </pc:picChg>
      </pc:sldChg>
      <pc:sldChg chg="del">
        <pc:chgData name="Sue Cromhout" userId="dc64cbbc-055f-4f50-b085-8a072fc338ca" providerId="ADAL" clId="{B75BD5A4-F35B-40F3-AD5F-61933E483A32}" dt="2022-11-24T08:32:21.740" v="67" actId="47"/>
        <pc:sldMkLst>
          <pc:docMk/>
          <pc:sldMk cId="1148643050" sldId="267"/>
        </pc:sldMkLst>
      </pc:sldChg>
      <pc:sldChg chg="del">
        <pc:chgData name="Sue Cromhout" userId="dc64cbbc-055f-4f50-b085-8a072fc338ca" providerId="ADAL" clId="{B75BD5A4-F35B-40F3-AD5F-61933E483A32}" dt="2022-11-24T08:32:23.477" v="68" actId="47"/>
        <pc:sldMkLst>
          <pc:docMk/>
          <pc:sldMk cId="280389832" sldId="268"/>
        </pc:sldMkLst>
      </pc:sldChg>
      <pc:sldChg chg="del">
        <pc:chgData name="Sue Cromhout" userId="dc64cbbc-055f-4f50-b085-8a072fc338ca" providerId="ADAL" clId="{B75BD5A4-F35B-40F3-AD5F-61933E483A32}" dt="2022-11-24T08:32:25.107" v="69" actId="47"/>
        <pc:sldMkLst>
          <pc:docMk/>
          <pc:sldMk cId="4003868302" sldId="269"/>
        </pc:sldMkLst>
      </pc:sldChg>
      <pc:sldChg chg="modSp mod">
        <pc:chgData name="Sue Cromhout" userId="dc64cbbc-055f-4f50-b085-8a072fc338ca" providerId="ADAL" clId="{B75BD5A4-F35B-40F3-AD5F-61933E483A32}" dt="2022-11-24T08:43:23.556" v="111" actId="20577"/>
        <pc:sldMkLst>
          <pc:docMk/>
          <pc:sldMk cId="3421327502" sldId="270"/>
        </pc:sldMkLst>
        <pc:spChg chg="mod">
          <ac:chgData name="Sue Cromhout" userId="dc64cbbc-055f-4f50-b085-8a072fc338ca" providerId="ADAL" clId="{B75BD5A4-F35B-40F3-AD5F-61933E483A32}" dt="2022-11-24T08:43:23.556" v="111" actId="20577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Sue Cromhout" userId="dc64cbbc-055f-4f50-b085-8a072fc338ca" providerId="ADAL" clId="{B75BD5A4-F35B-40F3-AD5F-61933E483A32}" dt="2022-11-24T08:33:35.809" v="89" actId="11"/>
          <ac:spMkLst>
            <pc:docMk/>
            <pc:sldMk cId="3421327502" sldId="270"/>
            <ac:spMk id="6" creationId="{02B75B8A-94CD-F441-95F6-1DD882FFEE78}"/>
          </ac:spMkLst>
        </pc:spChg>
      </pc:sldChg>
      <pc:sldChg chg="del">
        <pc:chgData name="Sue Cromhout" userId="dc64cbbc-055f-4f50-b085-8a072fc338ca" providerId="ADAL" clId="{B75BD5A4-F35B-40F3-AD5F-61933E483A32}" dt="2022-11-24T08:33:14.795" v="85" actId="47"/>
        <pc:sldMkLst>
          <pc:docMk/>
          <pc:sldMk cId="532403499" sldId="271"/>
        </pc:sldMkLst>
      </pc:sldChg>
      <pc:sldChg chg="del">
        <pc:chgData name="Sue Cromhout" userId="dc64cbbc-055f-4f50-b085-8a072fc338ca" providerId="ADAL" clId="{B75BD5A4-F35B-40F3-AD5F-61933E483A32}" dt="2022-11-24T08:33:16.579" v="86" actId="47"/>
        <pc:sldMkLst>
          <pc:docMk/>
          <pc:sldMk cId="3849759218" sldId="272"/>
        </pc:sldMkLst>
      </pc:sldChg>
      <pc:sldChg chg="modSp mod">
        <pc:chgData name="Sue Cromhout" userId="dc64cbbc-055f-4f50-b085-8a072fc338ca" providerId="ADAL" clId="{B75BD5A4-F35B-40F3-AD5F-61933E483A32}" dt="2022-11-24T08:23:39.881" v="8" actId="14100"/>
        <pc:sldMkLst>
          <pc:docMk/>
          <pc:sldMk cId="4024235504" sldId="273"/>
        </pc:sldMkLst>
        <pc:spChg chg="mod">
          <ac:chgData name="Sue Cromhout" userId="dc64cbbc-055f-4f50-b085-8a072fc338ca" providerId="ADAL" clId="{B75BD5A4-F35B-40F3-AD5F-61933E483A32}" dt="2022-11-24T08:23:39.881" v="8" actId="14100"/>
          <ac:spMkLst>
            <pc:docMk/>
            <pc:sldMk cId="4024235504" sldId="273"/>
            <ac:spMk id="4" creationId="{1405546F-2388-F782-71F5-578A32F62273}"/>
          </ac:spMkLst>
        </pc:spChg>
      </pc:sldChg>
      <pc:sldChg chg="addSp delSp modSp add mod">
        <pc:chgData name="Sue Cromhout" userId="dc64cbbc-055f-4f50-b085-8a072fc338ca" providerId="ADAL" clId="{B75BD5A4-F35B-40F3-AD5F-61933E483A32}" dt="2022-11-24T08:39:53.275" v="110" actId="1076"/>
        <pc:sldMkLst>
          <pc:docMk/>
          <pc:sldMk cId="2179423265" sldId="275"/>
        </pc:sldMkLst>
        <pc:spChg chg="del">
          <ac:chgData name="Sue Cromhout" userId="dc64cbbc-055f-4f50-b085-8a072fc338ca" providerId="ADAL" clId="{B75BD5A4-F35B-40F3-AD5F-61933E483A32}" dt="2022-11-24T08:30:48.367" v="58" actId="478"/>
          <ac:spMkLst>
            <pc:docMk/>
            <pc:sldMk cId="2179423265" sldId="275"/>
            <ac:spMk id="2" creationId="{0AD98B9C-04E9-5F59-478B-0A2088285445}"/>
          </ac:spMkLst>
        </pc:spChg>
        <pc:spChg chg="mod">
          <ac:chgData name="Sue Cromhout" userId="dc64cbbc-055f-4f50-b085-8a072fc338ca" providerId="ADAL" clId="{B75BD5A4-F35B-40F3-AD5F-61933E483A32}" dt="2022-11-24T08:39:53.275" v="110" actId="1076"/>
          <ac:spMkLst>
            <pc:docMk/>
            <pc:sldMk cId="2179423265" sldId="275"/>
            <ac:spMk id="3" creationId="{3301EC55-8B1A-448D-9867-33F7F6822F75}"/>
          </ac:spMkLst>
        </pc:spChg>
        <pc:spChg chg="del">
          <ac:chgData name="Sue Cromhout" userId="dc64cbbc-055f-4f50-b085-8a072fc338ca" providerId="ADAL" clId="{B75BD5A4-F35B-40F3-AD5F-61933E483A32}" dt="2022-11-24T08:38:06.285" v="103" actId="478"/>
          <ac:spMkLst>
            <pc:docMk/>
            <pc:sldMk cId="2179423265" sldId="275"/>
            <ac:spMk id="4" creationId="{B82648B4-3289-2DDA-036D-D871BBBAE93C}"/>
          </ac:spMkLst>
        </pc:spChg>
        <pc:picChg chg="add mod ord modCrop">
          <ac:chgData name="Sue Cromhout" userId="dc64cbbc-055f-4f50-b085-8a072fc338ca" providerId="ADAL" clId="{B75BD5A4-F35B-40F3-AD5F-61933E483A32}" dt="2022-11-24T08:38:41.604" v="109" actId="732"/>
          <ac:picMkLst>
            <pc:docMk/>
            <pc:sldMk cId="2179423265" sldId="275"/>
            <ac:picMk id="7" creationId="{17CDB193-0F74-F769-6B1F-67F39AA5253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D84A04-015F-48DB-88D2-AA4AE577F5F7}" type="datetimeFigureOut">
              <a:rPr lang="en-ZA" smtClean="0"/>
              <a:t>2022/12/13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89ACD-8832-4BF6-A697-987DFDA0FAA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56670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6BA09B-1AB3-46BB-9E74-645B460300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1398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BA5D-D71C-67D5-C32D-8BADAE5AA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E36E2-02E8-1E2B-BDB1-586DE485B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DA86A-A42C-9573-661C-CA6CA9C3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48379-D879-1E65-4CDA-E1F250D1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FAAE-A75F-6D75-F7A6-0B331200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21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E19F-7AE6-66A5-75B1-E7EC8B0C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5EC43-63CA-031D-1A34-FF2BE344C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EC08E-9F76-A020-69BB-391D9EBA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E863C-4510-41E5-A1F4-0A8CCA63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3B1C-FD4F-6E6B-D9DB-F883BA63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80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849191-9C2B-D32C-0665-7271D8A57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60783-38A7-CBA7-9BFE-B5B214853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D963-8753-43A3-DE89-8DDD8A69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43238-6C1C-1FE1-7EB2-C8EF1759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34741-1E2D-663F-426B-D9CA672D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55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4674-8636-8E04-7899-22B2BFD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2B46B-56C6-BA70-6A12-29A9DF021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B7CF-326E-4D44-E870-141357FF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BF31-021C-FF9C-7F1A-E36123DC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6D10D-86A5-4BCD-8030-780B9C99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5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2C51-722F-C9ED-6F25-C6F88473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EC490-4766-9994-FD9A-D67D3BB9D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F26F-0557-FE5A-F708-DA41ABEE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7FDCD-6E0F-BAA6-F50A-170EBE24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EEF05-D766-3F60-44D6-2621ECFD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95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4151-93DB-BDF3-F92F-A185F4DD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7347-09E9-5022-4AE1-B20EAF92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233CD-AFF1-CF73-6EDB-A6E833419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AD93F-987C-8BD4-43AB-6C886016F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3038F-8A1B-56C4-28B9-5FAE9F3D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8DABB-0F3D-96ED-F449-9BA9C464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1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B0FA-B330-8BA2-09B6-EB1024CA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42AB-D8D5-5E63-497F-8D1DDAA6C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ECCE5-986D-C6E4-DB6C-2F63870EE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FBDB3-CBA5-2E7C-9D47-8ADCDE95A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F5F9CA-1AC5-4C91-9D60-7559F3F4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50004-D06E-C836-578F-3274F4A0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97693E-9C03-23AB-D38A-524C0474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6731F-732F-AD79-20DA-8BDF8BAB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31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28BB-C232-B4D6-7F6C-030EBD9B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095D7-0895-C7EB-340E-C549B242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13A53-A668-28D4-6F5C-C0D339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D31CF-7EB3-9C4D-275A-182C7645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82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74872-4A66-CC67-0A8C-729AFB0B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C73F8-0ECE-C990-54EC-D96729A3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C53AE-0568-2E58-1F1C-221F7D8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74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E16A-9B6D-9DC8-AFEB-09B989B0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55EF-30F9-DD16-6DF6-E36D572B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77D88-31DC-E34F-B84F-63A224DB5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A4AA4-D421-1C3B-1711-381D0CE3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E1F3D-B49E-059E-9B14-D953BD93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65718-ECEE-AE03-AFF5-876C5D83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27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713-27B7-B361-F4D3-9189EE44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17338-00E1-6FB4-23A0-BE3B5ADF4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14173-388B-88E2-FD78-8CBE33B56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D2D76-CBFC-9E15-2376-5BE2F765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36A9-0937-F4F7-DD5F-CA6A7F5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A405C-0DE3-CFCD-CAB7-6955452B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7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BD6E7-CF9B-E520-7F6B-66405939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9A0D2-ACE3-4901-BD58-70AAAD086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3934D-CE90-9C0D-CA5C-EA7FA6107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E657-41B1-6769-5AB8-3B0587D2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FC07-514E-46E1-4FFE-1491D1D7F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916040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4DFC379-EE11-136F-C330-EEF334371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-32" r="-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7CDC7-4856-09D5-9279-D2B8CB25753A}"/>
              </a:ext>
            </a:extLst>
          </p:cNvPr>
          <p:cNvSpPr/>
          <p:nvPr/>
        </p:nvSpPr>
        <p:spPr>
          <a:xfrm>
            <a:off x="0" y="-1"/>
            <a:ext cx="12192000" cy="2362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C122E4-0E6E-11CA-3A06-99E84381566E}"/>
              </a:ext>
            </a:extLst>
          </p:cNvPr>
          <p:cNvSpPr/>
          <p:nvPr/>
        </p:nvSpPr>
        <p:spPr>
          <a:xfrm>
            <a:off x="-6961" y="513776"/>
            <a:ext cx="6692900" cy="1452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DIGITAL LITERACY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05546F-2388-F782-71F5-578A32F62273}"/>
              </a:ext>
            </a:extLst>
          </p:cNvPr>
          <p:cNvSpPr/>
          <p:nvPr/>
        </p:nvSpPr>
        <p:spPr>
          <a:xfrm>
            <a:off x="0" y="2350451"/>
            <a:ext cx="5323840" cy="6731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INTERMEDIATE USERS</a:t>
            </a:r>
            <a:endParaRPr kumimoji="0" lang="en-ZA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94457A-46E9-1A23-9700-737D40F50532}"/>
              </a:ext>
            </a:extLst>
          </p:cNvPr>
          <p:cNvSpPr/>
          <p:nvPr/>
        </p:nvSpPr>
        <p:spPr>
          <a:xfrm>
            <a:off x="9067878" y="3857154"/>
            <a:ext cx="3131084" cy="3000845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407" b="-11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3229C-ADA4-25AF-8DA6-E08CFD9B3F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4608090"/>
            <a:ext cx="1761503" cy="17084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351DD-DDEB-6C0E-84D1-89E423984481}"/>
              </a:ext>
            </a:extLst>
          </p:cNvPr>
          <p:cNvGrpSpPr/>
          <p:nvPr/>
        </p:nvGrpSpPr>
        <p:grpSpPr>
          <a:xfrm>
            <a:off x="9695829" y="111126"/>
            <a:ext cx="1920874" cy="1920874"/>
            <a:chOff x="2514600" y="0"/>
            <a:chExt cx="3429000" cy="3429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7802C9-4DBB-C6A3-289D-F5F5EC70DE67}"/>
                </a:ext>
              </a:extLst>
            </p:cNvPr>
            <p:cNvSpPr/>
            <p:nvPr/>
          </p:nvSpPr>
          <p:spPr>
            <a:xfrm>
              <a:off x="2514600" y="0"/>
              <a:ext cx="3429000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9665A8-E4B7-1733-C081-DA55DBBF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32710" y="678345"/>
              <a:ext cx="3158490" cy="194368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333913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B3DC2-FE5C-DC82-ECBC-80C7ED393DD1}"/>
              </a:ext>
            </a:extLst>
          </p:cNvPr>
          <p:cNvSpPr/>
          <p:nvPr/>
        </p:nvSpPr>
        <p:spPr>
          <a:xfrm>
            <a:off x="0" y="0"/>
            <a:ext cx="12192000" cy="4435378"/>
          </a:xfrm>
          <a:prstGeom prst="rect">
            <a:avLst/>
          </a:prstGeom>
          <a:blipFill>
            <a:blip r:embed="rId4"/>
            <a:srcRect/>
            <a:stretch>
              <a:fillRect l="-1354" t="-126073" r="-24038" b="-222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64586-6F32-DA9C-BAAB-27A934F73D58}"/>
              </a:ext>
            </a:extLst>
          </p:cNvPr>
          <p:cNvSpPr/>
          <p:nvPr/>
        </p:nvSpPr>
        <p:spPr>
          <a:xfrm>
            <a:off x="0" y="3018703"/>
            <a:ext cx="3829439" cy="8205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Module 6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8000"/>
                  </a:srgb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kumimoji="0" lang="en-ZA" sz="1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5B0CED-5EFC-80BB-5470-A58057B18F92}"/>
              </a:ext>
            </a:extLst>
          </p:cNvPr>
          <p:cNvSpPr/>
          <p:nvPr/>
        </p:nvSpPr>
        <p:spPr>
          <a:xfrm>
            <a:off x="0" y="3993126"/>
            <a:ext cx="7622406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Problem solving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2105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8FCDAD-3707-1CAD-108C-73EF7E8353CC}"/>
              </a:ext>
            </a:extLst>
          </p:cNvPr>
          <p:cNvSpPr/>
          <p:nvPr/>
        </p:nvSpPr>
        <p:spPr>
          <a:xfrm>
            <a:off x="-8846" y="2422622"/>
            <a:ext cx="12209692" cy="4435378"/>
          </a:xfrm>
          <a:prstGeom prst="rect">
            <a:avLst/>
          </a:prstGeom>
          <a:solidFill>
            <a:srgbClr val="00AE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EB05C-351A-91BF-A9C6-2DED227AA71B}"/>
              </a:ext>
            </a:extLst>
          </p:cNvPr>
          <p:cNvSpPr/>
          <p:nvPr/>
        </p:nvSpPr>
        <p:spPr>
          <a:xfrm>
            <a:off x="1019175" y="1060993"/>
            <a:ext cx="1968874" cy="19688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3</a:t>
            </a:r>
            <a:endParaRPr kumimoji="0" lang="en-ZA" sz="4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0408655-3607-221D-CA9E-736FEB36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3029867"/>
            <a:ext cx="6766784" cy="174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Unit 3: </a:t>
            </a:r>
            <a:r>
              <a:rPr lang="en-GB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Creatively using digital technologies</a:t>
            </a:r>
            <a:endParaRPr lang="en-ZA" sz="6000" b="1" dirty="0">
              <a:solidFill>
                <a:srgbClr val="FFFFFF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4D7E3BEA-C92D-B8C6-D07C-4A1336D06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39278" y="2229200"/>
            <a:ext cx="3079115" cy="3079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8048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648403-F0DA-7CDA-08C0-4C2559D51E7D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38788" r="-768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938753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Digital creativity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2880361"/>
            <a:ext cx="5732145" cy="30330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Creativity is one of the most highly valued traits of the 21st century. 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Digital creativity is a rapidly growing field. 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Digital creativity is more than the sum of digital + creativity. </a:t>
            </a:r>
            <a:endParaRPr lang="en-GB" sz="19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938752"/>
            <a:ext cx="1019175" cy="14234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5202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7FBE6E-9570-9C31-8D3F-D2F7F32AD7E4}"/>
              </a:ext>
            </a:extLst>
          </p:cNvPr>
          <p:cNvSpPr/>
          <p:nvPr/>
        </p:nvSpPr>
        <p:spPr>
          <a:xfrm>
            <a:off x="0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15062" r="-1704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22376" y="958010"/>
            <a:ext cx="79696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Digital creativity tools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5403274" y="2589275"/>
            <a:ext cx="5751296" cy="351853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Text editing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Photo editing app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Calendars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Social media apps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Media editing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Designing presentations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11154569" y="958010"/>
            <a:ext cx="1019175" cy="14234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5583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Skills </a:t>
            </a:r>
            <a:r>
              <a:rPr lang="en-US"/>
              <a:t>to practise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5" y="1575752"/>
            <a:ext cx="10117138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Explore settings 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When you use a software or app often, you encounter problems that you are unable to solve.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Create a list of these issues as they arise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Use the internet and find vlogs or websites that offer step-by-step solutions to your problem. </a:t>
            </a:r>
          </a:p>
          <a:p>
            <a:pPr lvl="1">
              <a:spcAft>
                <a:spcPts val="1200"/>
              </a:spcAft>
            </a:pPr>
            <a:r>
              <a:rPr lang="en-GB" b="1" dirty="0">
                <a:solidFill>
                  <a:schemeClr val="bg1"/>
                </a:solidFill>
              </a:rPr>
              <a:t>Remember that you cannot change default settings if you do not own the device that you are using. </a:t>
            </a:r>
            <a:endParaRPr lang="en-GB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327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86FD99-BF68-7EEE-D381-1E59BAC185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537AF2DD-C5B0-1FB0-4FC2-00B769D71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944563"/>
            <a:ext cx="3095625" cy="23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b" anchorCtr="0">
            <a:spAutoFit/>
          </a:bodyPr>
          <a:lstStyle/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All back covers should include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contact information of the section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producing the work.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© United Nations Children’s Fund (UNICEF) [month and year of publication]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746AF9A-533C-8A77-5959-77191FE8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5902" y="4729181"/>
            <a:ext cx="1986923" cy="1222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9CD0B-BE87-3272-7749-ED5A3E1C21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30" y="4616650"/>
            <a:ext cx="1492779" cy="1447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3347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UMUZI" val="zDZpg9tc"/>
  <p:tag name="ARTICULATE_SLIDE_THUMBNAIL_REFRESH" val="1"/>
  <p:tag name="ARTICULATE_SLIDE_COUNT" val="7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Umuzi">
  <a:themeElements>
    <a:clrScheme name="Custom 5">
      <a:dk1>
        <a:srgbClr val="2D2926"/>
      </a:dk1>
      <a:lt1>
        <a:sysClr val="window" lastClr="FFFFFF"/>
      </a:lt1>
      <a:dk2>
        <a:srgbClr val="777779"/>
      </a:dk2>
      <a:lt2>
        <a:srgbClr val="F2F2F2"/>
      </a:lt2>
      <a:accent1>
        <a:srgbClr val="374EA2"/>
      </a:accent1>
      <a:accent2>
        <a:srgbClr val="00AEEF"/>
      </a:accent2>
      <a:accent3>
        <a:srgbClr val="F26A21"/>
      </a:accent3>
      <a:accent4>
        <a:srgbClr val="E2231A"/>
      </a:accent4>
      <a:accent5>
        <a:srgbClr val="80BD41"/>
      </a:accent5>
      <a:accent6>
        <a:srgbClr val="961A49"/>
      </a:accent6>
      <a:hlink>
        <a:srgbClr val="1CABE2"/>
      </a:hlink>
      <a:folHlink>
        <a:srgbClr val="961A4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uzi" id="{C12BF6EC-173D-4CC1-96C3-9F58D536EEB1}" vid="{FCB3C336-C0A1-489C-B21B-068C8AEB81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9c0896-1fb9-4fbc-a487-1a5e3e3a5831" xsi:nil="true"/>
    <lcf76f155ced4ddcb4097134ff3c332f xmlns="d76b4fb4-2278-4a25-a896-0b722ffdd1c0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692D8D4163F04F8E1A3324249F32C9" ma:contentTypeVersion="17" ma:contentTypeDescription="Create a new document." ma:contentTypeScope="" ma:versionID="7c28b8c47c26ae010a28427a3ca36ab3">
  <xsd:schema xmlns:xsd="http://www.w3.org/2001/XMLSchema" xmlns:xs="http://www.w3.org/2001/XMLSchema" xmlns:p="http://schemas.microsoft.com/office/2006/metadata/properties" xmlns:ns2="d76b4fb4-2278-4a25-a896-0b722ffdd1c0" xmlns:ns3="0b9c0896-1fb9-4fbc-a487-1a5e3e3a5831" targetNamespace="http://schemas.microsoft.com/office/2006/metadata/properties" ma:root="true" ma:fieldsID="f0eb6a31593b933178f17481c635ed7b" ns2:_="" ns3:_="">
    <xsd:import namespace="d76b4fb4-2278-4a25-a896-0b722ffdd1c0"/>
    <xsd:import namespace="0b9c0896-1fb9-4fbc-a487-1a5e3e3a58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b4fb4-2278-4a25-a896-0b722ffdd1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e906c4f-05ad-4422-af55-580c077314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9c0896-1fb9-4fbc-a487-1a5e3e3a583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7879d7d-b7f5-4323-8e31-223010c9eb82}" ma:internalName="TaxCatchAll" ma:showField="CatchAllData" ma:web="0b9c0896-1fb9-4fbc-a487-1a5e3e3a58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22A3C44-0B54-4ADD-99B9-ED2E9D9B6EA6}">
  <ds:schemaRefs>
    <ds:schemaRef ds:uri="http://schemas.microsoft.com/office/2006/metadata/properties"/>
    <ds:schemaRef ds:uri="http://schemas.microsoft.com/office/infopath/2007/PartnerControls"/>
    <ds:schemaRef ds:uri="0b9c0896-1fb9-4fbc-a487-1a5e3e3a5831"/>
    <ds:schemaRef ds:uri="d76b4fb4-2278-4a25-a896-0b722ffdd1c0"/>
  </ds:schemaRefs>
</ds:datastoreItem>
</file>

<file path=customXml/itemProps2.xml><?xml version="1.0" encoding="utf-8"?>
<ds:datastoreItem xmlns:ds="http://schemas.openxmlformats.org/officeDocument/2006/customXml" ds:itemID="{323EADDF-447F-47CE-A422-FE34E16E923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450925A-7D80-43B7-8C61-50F18FA7F0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b4fb4-2278-4a25-a896-0b722ffdd1c0"/>
    <ds:schemaRef ds:uri="0b9c0896-1fb9-4fbc-a487-1a5e3e3a5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</TotalTime>
  <Words>168</Words>
  <Application>Microsoft Office PowerPoint</Application>
  <PresentationFormat>Widescreen</PresentationFormat>
  <Paragraphs>30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Umuzi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1.1: Browsing, searching and filtering data, information and digital content</dc:title>
  <dc:creator>Sue Cromhout</dc:creator>
  <cp:lastModifiedBy>Mel Houseman</cp:lastModifiedBy>
  <cp:revision>2</cp:revision>
  <dcterms:created xsi:type="dcterms:W3CDTF">2022-10-18T08:17:32Z</dcterms:created>
  <dcterms:modified xsi:type="dcterms:W3CDTF">2022-12-13T16:53:31Z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7592F897-D6AB-44AE-886F-6AEF046C8D29</vt:lpwstr>
  </property>
  <property fmtid="{D5CDD505-2E9C-101B-9397-08002B2CF9AE}" pid="3" name="ArticulatePath">
    <vt:lpwstr>https://digitalfrontiersinstitu.sharepoint.com/collaborations/Mel/Umuzi/GD_PowerPointSlideDecks/Umuzi_Unit 1.1_Sample slide deck_V1_MelEdit</vt:lpwstr>
  </property>
  <property fmtid="{D5CDD505-2E9C-101B-9397-08002B2CF9AE}" pid="4" name="ContentTypeId">
    <vt:lpwstr>0x0101006B7287C92A8E6C408EA5EFB87765FC1D</vt:lpwstr>
  </property>
  <property fmtid="{D5CDD505-2E9C-101B-9397-08002B2CF9AE}" pid="5" name="MediaServiceImageTags">
    <vt:lpwstr/>
  </property>
</Properties>
</file>